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328" r:id="rId3"/>
    <p:sldId id="329" r:id="rId4"/>
    <p:sldId id="330" r:id="rId5"/>
    <p:sldId id="331" r:id="rId6"/>
    <p:sldId id="256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2" r:id="rId39"/>
    <p:sldId id="293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3" r:id="rId57"/>
    <p:sldId id="311" r:id="rId58"/>
    <p:sldId id="312" r:id="rId59"/>
    <p:sldId id="314" r:id="rId60"/>
    <p:sldId id="315" r:id="rId61"/>
    <p:sldId id="316" r:id="rId62"/>
    <p:sldId id="317" r:id="rId63"/>
    <p:sldId id="322" r:id="rId64"/>
    <p:sldId id="319" r:id="rId65"/>
    <p:sldId id="320" r:id="rId66"/>
    <p:sldId id="321" r:id="rId67"/>
    <p:sldId id="318" r:id="rId68"/>
    <p:sldId id="323" r:id="rId69"/>
    <p:sldId id="324" r:id="rId70"/>
    <p:sldId id="325" r:id="rId71"/>
    <p:sldId id="326" r:id="rId72"/>
    <p:sldId id="332" r:id="rId7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12B1-3B79-4ED7-A2E1-DE9D17B28B35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D55B-1782-4084-AE35-32677D27A3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89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12B1-3B79-4ED7-A2E1-DE9D17B28B35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D55B-1782-4084-AE35-32677D27A3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649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12B1-3B79-4ED7-A2E1-DE9D17B28B35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D55B-1782-4084-AE35-32677D27A3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085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12B1-3B79-4ED7-A2E1-DE9D17B28B35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D55B-1782-4084-AE35-32677D27A3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963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12B1-3B79-4ED7-A2E1-DE9D17B28B35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D55B-1782-4084-AE35-32677D27A3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12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12B1-3B79-4ED7-A2E1-DE9D17B28B35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D55B-1782-4084-AE35-32677D27A3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39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12B1-3B79-4ED7-A2E1-DE9D17B28B35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D55B-1782-4084-AE35-32677D27A3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866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12B1-3B79-4ED7-A2E1-DE9D17B28B35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D55B-1782-4084-AE35-32677D27A3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512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12B1-3B79-4ED7-A2E1-DE9D17B28B35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D55B-1782-4084-AE35-32677D27A3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67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12B1-3B79-4ED7-A2E1-DE9D17B28B35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D55B-1782-4084-AE35-32677D27A3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962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12B1-3B79-4ED7-A2E1-DE9D17B28B35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D55B-1782-4084-AE35-32677D27A3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40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B12B1-3B79-4ED7-A2E1-DE9D17B28B35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AD55B-1782-4084-AE35-32677D27A3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142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tmp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tmp"/><Relationship Id="rId5" Type="http://schemas.openxmlformats.org/officeDocument/2006/relationships/image" Target="../media/image35.tmp"/><Relationship Id="rId4" Type="http://schemas.openxmlformats.org/officeDocument/2006/relationships/image" Target="../media/image34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tmp"/><Relationship Id="rId4" Type="http://schemas.openxmlformats.org/officeDocument/2006/relationships/image" Target="../media/image38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tmp"/><Relationship Id="rId4" Type="http://schemas.openxmlformats.org/officeDocument/2006/relationships/image" Target="../media/image47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tmp"/><Relationship Id="rId5" Type="http://schemas.openxmlformats.org/officeDocument/2006/relationships/image" Target="../media/image52.tmp"/><Relationship Id="rId4" Type="http://schemas.openxmlformats.org/officeDocument/2006/relationships/image" Target="../media/image51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7" Type="http://schemas.openxmlformats.org/officeDocument/2006/relationships/image" Target="../media/image58.tmp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tmp"/><Relationship Id="rId5" Type="http://schemas.openxmlformats.org/officeDocument/2006/relationships/image" Target="../media/image56.tmp"/><Relationship Id="rId4" Type="http://schemas.openxmlformats.org/officeDocument/2006/relationships/image" Target="../media/image55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mp"/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tmp"/><Relationship Id="rId4" Type="http://schemas.openxmlformats.org/officeDocument/2006/relationships/image" Target="../media/image61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mp"/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tm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tmp"/><Relationship Id="rId3" Type="http://schemas.openxmlformats.org/officeDocument/2006/relationships/image" Target="../media/image67.tmp"/><Relationship Id="rId7" Type="http://schemas.openxmlformats.org/officeDocument/2006/relationships/image" Target="../media/image71.tmp"/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tmp"/><Relationship Id="rId5" Type="http://schemas.openxmlformats.org/officeDocument/2006/relationships/image" Target="../media/image69.tmp"/><Relationship Id="rId4" Type="http://schemas.openxmlformats.org/officeDocument/2006/relationships/image" Target="../media/image68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tmp"/><Relationship Id="rId2" Type="http://schemas.openxmlformats.org/officeDocument/2006/relationships/image" Target="../media/image7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tmp"/><Relationship Id="rId4" Type="http://schemas.openxmlformats.org/officeDocument/2006/relationships/image" Target="../media/image75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tmp"/><Relationship Id="rId2" Type="http://schemas.openxmlformats.org/officeDocument/2006/relationships/image" Target="../media/image7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tmp"/><Relationship Id="rId2" Type="http://schemas.openxmlformats.org/officeDocument/2006/relationships/image" Target="../media/image8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tmp"/><Relationship Id="rId4" Type="http://schemas.openxmlformats.org/officeDocument/2006/relationships/image" Target="../media/image82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tmp"/><Relationship Id="rId2" Type="http://schemas.openxmlformats.org/officeDocument/2006/relationships/image" Target="../media/image8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tm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tmp"/><Relationship Id="rId2" Type="http://schemas.openxmlformats.org/officeDocument/2006/relationships/image" Target="../media/image8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tm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tmp"/><Relationship Id="rId2" Type="http://schemas.openxmlformats.org/officeDocument/2006/relationships/image" Target="../media/image8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tmp"/><Relationship Id="rId5" Type="http://schemas.openxmlformats.org/officeDocument/2006/relationships/image" Target="../media/image91.tmp"/><Relationship Id="rId4" Type="http://schemas.openxmlformats.org/officeDocument/2006/relationships/image" Target="../media/image90.tm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tmp"/><Relationship Id="rId2" Type="http://schemas.openxmlformats.org/officeDocument/2006/relationships/image" Target="../media/image9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0.tmp"/><Relationship Id="rId4" Type="http://schemas.openxmlformats.org/officeDocument/2006/relationships/image" Target="../media/image95.tm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tmp"/><Relationship Id="rId2" Type="http://schemas.openxmlformats.org/officeDocument/2006/relationships/image" Target="../media/image97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tmp"/><Relationship Id="rId4" Type="http://schemas.openxmlformats.org/officeDocument/2006/relationships/image" Target="../media/image99.tm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tmp"/><Relationship Id="rId7" Type="http://schemas.openxmlformats.org/officeDocument/2006/relationships/image" Target="../media/image105.tmp"/><Relationship Id="rId2" Type="http://schemas.openxmlformats.org/officeDocument/2006/relationships/image" Target="../media/image10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tmp"/><Relationship Id="rId5" Type="http://schemas.openxmlformats.org/officeDocument/2006/relationships/image" Target="../media/image103.tmp"/><Relationship Id="rId4" Type="http://schemas.openxmlformats.org/officeDocument/2006/relationships/image" Target="../media/image102.tm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tmp"/><Relationship Id="rId2" Type="http://schemas.openxmlformats.org/officeDocument/2006/relationships/image" Target="../media/image10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tm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tmp"/><Relationship Id="rId2" Type="http://schemas.openxmlformats.org/officeDocument/2006/relationships/image" Target="../media/image10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tmp"/><Relationship Id="rId5" Type="http://schemas.openxmlformats.org/officeDocument/2006/relationships/image" Target="../media/image112.tmp"/><Relationship Id="rId4" Type="http://schemas.openxmlformats.org/officeDocument/2006/relationships/image" Target="../media/image111.tm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tmp"/><Relationship Id="rId2" Type="http://schemas.openxmlformats.org/officeDocument/2006/relationships/image" Target="../media/image11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5.tm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tmp"/><Relationship Id="rId2" Type="http://schemas.openxmlformats.org/officeDocument/2006/relationships/image" Target="../media/image11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tmp"/><Relationship Id="rId5" Type="http://schemas.openxmlformats.org/officeDocument/2006/relationships/image" Target="../media/image115.tmp"/><Relationship Id="rId4" Type="http://schemas.openxmlformats.org/officeDocument/2006/relationships/image" Target="../media/image118.tm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tmp"/><Relationship Id="rId2" Type="http://schemas.openxmlformats.org/officeDocument/2006/relationships/image" Target="../media/image11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tmp"/><Relationship Id="rId5" Type="http://schemas.openxmlformats.org/officeDocument/2006/relationships/image" Target="../media/image122.tmp"/><Relationship Id="rId4" Type="http://schemas.openxmlformats.org/officeDocument/2006/relationships/image" Target="../media/image121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tmp"/><Relationship Id="rId3" Type="http://schemas.openxmlformats.org/officeDocument/2006/relationships/image" Target="../media/image125.tmp"/><Relationship Id="rId7" Type="http://schemas.openxmlformats.org/officeDocument/2006/relationships/image" Target="../media/image129.tmp"/><Relationship Id="rId2" Type="http://schemas.openxmlformats.org/officeDocument/2006/relationships/image" Target="../media/image12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tmp"/><Relationship Id="rId5" Type="http://schemas.openxmlformats.org/officeDocument/2006/relationships/image" Target="../media/image127.tmp"/><Relationship Id="rId4" Type="http://schemas.openxmlformats.org/officeDocument/2006/relationships/image" Target="../media/image126.tm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tmp"/><Relationship Id="rId2" Type="http://schemas.openxmlformats.org/officeDocument/2006/relationships/image" Target="../media/image13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tmp"/><Relationship Id="rId5" Type="http://schemas.openxmlformats.org/officeDocument/2006/relationships/image" Target="../media/image134.tmp"/><Relationship Id="rId4" Type="http://schemas.openxmlformats.org/officeDocument/2006/relationships/image" Target="../media/image133.tm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tmp"/><Relationship Id="rId2" Type="http://schemas.openxmlformats.org/officeDocument/2006/relationships/image" Target="../media/image13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tmp"/><Relationship Id="rId5" Type="http://schemas.openxmlformats.org/officeDocument/2006/relationships/image" Target="../media/image139.tmp"/><Relationship Id="rId4" Type="http://schemas.openxmlformats.org/officeDocument/2006/relationships/image" Target="../media/image138.tm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tmp"/><Relationship Id="rId2" Type="http://schemas.openxmlformats.org/officeDocument/2006/relationships/image" Target="../media/image14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3.tmp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tmp"/><Relationship Id="rId3" Type="http://schemas.openxmlformats.org/officeDocument/2006/relationships/image" Target="../media/image145.tmp"/><Relationship Id="rId7" Type="http://schemas.openxmlformats.org/officeDocument/2006/relationships/image" Target="../media/image149.tmp"/><Relationship Id="rId2" Type="http://schemas.openxmlformats.org/officeDocument/2006/relationships/image" Target="../media/image14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tmp"/><Relationship Id="rId11" Type="http://schemas.openxmlformats.org/officeDocument/2006/relationships/image" Target="../media/image153.tmp"/><Relationship Id="rId5" Type="http://schemas.openxmlformats.org/officeDocument/2006/relationships/image" Target="../media/image147.tmp"/><Relationship Id="rId10" Type="http://schemas.openxmlformats.org/officeDocument/2006/relationships/image" Target="../media/image152.tmp"/><Relationship Id="rId4" Type="http://schemas.openxmlformats.org/officeDocument/2006/relationships/image" Target="../media/image146.tmp"/><Relationship Id="rId9" Type="http://schemas.openxmlformats.org/officeDocument/2006/relationships/image" Target="../media/image151.tmp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tmp"/><Relationship Id="rId13" Type="http://schemas.openxmlformats.org/officeDocument/2006/relationships/image" Target="../media/image157.tmp"/><Relationship Id="rId3" Type="http://schemas.openxmlformats.org/officeDocument/2006/relationships/image" Target="../media/image147.tmp"/><Relationship Id="rId7" Type="http://schemas.openxmlformats.org/officeDocument/2006/relationships/image" Target="../media/image152.tmp"/><Relationship Id="rId12" Type="http://schemas.openxmlformats.org/officeDocument/2006/relationships/image" Target="../media/image156.tmp"/><Relationship Id="rId2" Type="http://schemas.openxmlformats.org/officeDocument/2006/relationships/image" Target="../media/image14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tmp"/><Relationship Id="rId11" Type="http://schemas.openxmlformats.org/officeDocument/2006/relationships/image" Target="../media/image150.tmp"/><Relationship Id="rId5" Type="http://schemas.openxmlformats.org/officeDocument/2006/relationships/image" Target="../media/image149.tmp"/><Relationship Id="rId10" Type="http://schemas.openxmlformats.org/officeDocument/2006/relationships/image" Target="../media/image155.tmp"/><Relationship Id="rId4" Type="http://schemas.openxmlformats.org/officeDocument/2006/relationships/image" Target="../media/image148.tmp"/><Relationship Id="rId9" Type="http://schemas.openxmlformats.org/officeDocument/2006/relationships/image" Target="../media/image154.tmp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tmp"/><Relationship Id="rId3" Type="http://schemas.openxmlformats.org/officeDocument/2006/relationships/image" Target="../media/image159.tmp"/><Relationship Id="rId7" Type="http://schemas.openxmlformats.org/officeDocument/2006/relationships/image" Target="../media/image163.tmp"/><Relationship Id="rId2" Type="http://schemas.openxmlformats.org/officeDocument/2006/relationships/image" Target="../media/image15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.tmp"/><Relationship Id="rId5" Type="http://schemas.openxmlformats.org/officeDocument/2006/relationships/image" Target="../media/image161.tmp"/><Relationship Id="rId4" Type="http://schemas.openxmlformats.org/officeDocument/2006/relationships/image" Target="../media/image160.tmp"/><Relationship Id="rId9" Type="http://schemas.openxmlformats.org/officeDocument/2006/relationships/image" Target="../media/image165.tm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tmp"/><Relationship Id="rId2" Type="http://schemas.openxmlformats.org/officeDocument/2006/relationships/image" Target="../media/image16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9.tmp"/><Relationship Id="rId4" Type="http://schemas.openxmlformats.org/officeDocument/2006/relationships/image" Target="../media/image168.tm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tmp"/><Relationship Id="rId7" Type="http://schemas.openxmlformats.org/officeDocument/2006/relationships/image" Target="../media/image175.tmp"/><Relationship Id="rId2" Type="http://schemas.openxmlformats.org/officeDocument/2006/relationships/image" Target="../media/image17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tmp"/><Relationship Id="rId5" Type="http://schemas.openxmlformats.org/officeDocument/2006/relationships/image" Target="../media/image173.tmp"/><Relationship Id="rId4" Type="http://schemas.openxmlformats.org/officeDocument/2006/relationships/image" Target="../media/image172.tm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tmp"/><Relationship Id="rId2" Type="http://schemas.openxmlformats.org/officeDocument/2006/relationships/image" Target="../media/image17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9.tmp"/><Relationship Id="rId4" Type="http://schemas.openxmlformats.org/officeDocument/2006/relationships/image" Target="../media/image178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tmp"/><Relationship Id="rId2" Type="http://schemas.openxmlformats.org/officeDocument/2006/relationships/image" Target="../media/image18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4.tmp"/><Relationship Id="rId5" Type="http://schemas.openxmlformats.org/officeDocument/2006/relationships/image" Target="../media/image183.tmp"/><Relationship Id="rId4" Type="http://schemas.openxmlformats.org/officeDocument/2006/relationships/image" Target="../media/image182.tmp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tmp"/><Relationship Id="rId3" Type="http://schemas.openxmlformats.org/officeDocument/2006/relationships/image" Target="../media/image186.tmp"/><Relationship Id="rId7" Type="http://schemas.openxmlformats.org/officeDocument/2006/relationships/image" Target="../media/image190.tmp"/><Relationship Id="rId2" Type="http://schemas.openxmlformats.org/officeDocument/2006/relationships/image" Target="../media/image18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.tmp"/><Relationship Id="rId5" Type="http://schemas.openxmlformats.org/officeDocument/2006/relationships/image" Target="../media/image188.tmp"/><Relationship Id="rId4" Type="http://schemas.openxmlformats.org/officeDocument/2006/relationships/image" Target="../media/image187.tmp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tmp"/><Relationship Id="rId3" Type="http://schemas.openxmlformats.org/officeDocument/2006/relationships/image" Target="../media/image193.tmp"/><Relationship Id="rId7" Type="http://schemas.openxmlformats.org/officeDocument/2006/relationships/image" Target="../media/image197.tmp"/><Relationship Id="rId2" Type="http://schemas.openxmlformats.org/officeDocument/2006/relationships/image" Target="../media/image19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6.tmp"/><Relationship Id="rId5" Type="http://schemas.openxmlformats.org/officeDocument/2006/relationships/image" Target="../media/image195.tmp"/><Relationship Id="rId4" Type="http://schemas.openxmlformats.org/officeDocument/2006/relationships/image" Target="../media/image194.tmp"/><Relationship Id="rId9" Type="http://schemas.openxmlformats.org/officeDocument/2006/relationships/image" Target="../media/image199.tm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tmp"/><Relationship Id="rId2" Type="http://schemas.openxmlformats.org/officeDocument/2006/relationships/image" Target="../media/image20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2.tmp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tmp"/><Relationship Id="rId3" Type="http://schemas.openxmlformats.org/officeDocument/2006/relationships/image" Target="../media/image204.tmp"/><Relationship Id="rId7" Type="http://schemas.openxmlformats.org/officeDocument/2006/relationships/image" Target="../media/image208.tmp"/><Relationship Id="rId2" Type="http://schemas.openxmlformats.org/officeDocument/2006/relationships/image" Target="../media/image20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7.tmp"/><Relationship Id="rId5" Type="http://schemas.openxmlformats.org/officeDocument/2006/relationships/image" Target="../media/image206.tmp"/><Relationship Id="rId4" Type="http://schemas.openxmlformats.org/officeDocument/2006/relationships/image" Target="../media/image205.tm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tmp"/><Relationship Id="rId2" Type="http://schemas.openxmlformats.org/officeDocument/2006/relationships/image" Target="../media/image21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2.tmp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tmp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tmp"/><Relationship Id="rId7" Type="http://schemas.openxmlformats.org/officeDocument/2006/relationships/image" Target="../media/image219.tmp"/><Relationship Id="rId2" Type="http://schemas.openxmlformats.org/officeDocument/2006/relationships/image" Target="../media/image21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8.tmp"/><Relationship Id="rId5" Type="http://schemas.openxmlformats.org/officeDocument/2006/relationships/image" Target="../media/image217.tmp"/><Relationship Id="rId4" Type="http://schemas.openxmlformats.org/officeDocument/2006/relationships/image" Target="../media/image216.tm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tmp"/><Relationship Id="rId2" Type="http://schemas.openxmlformats.org/officeDocument/2006/relationships/image" Target="../media/image22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3.tmp"/><Relationship Id="rId5" Type="http://schemas.openxmlformats.org/officeDocument/2006/relationships/image" Target="../media/image222.tmp"/><Relationship Id="rId4" Type="http://schemas.openxmlformats.org/officeDocument/2006/relationships/image" Target="../media/image214.tm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tmp"/><Relationship Id="rId2" Type="http://schemas.openxmlformats.org/officeDocument/2006/relationships/image" Target="../media/image22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1.tmp"/><Relationship Id="rId4" Type="http://schemas.openxmlformats.org/officeDocument/2006/relationships/image" Target="../media/image22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mp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tmp"/><Relationship Id="rId2" Type="http://schemas.openxmlformats.org/officeDocument/2006/relationships/image" Target="../media/image22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1.tmp"/><Relationship Id="rId5" Type="http://schemas.openxmlformats.org/officeDocument/2006/relationships/image" Target="../media/image230.tmp"/><Relationship Id="rId4" Type="http://schemas.openxmlformats.org/officeDocument/2006/relationships/image" Target="../media/image229.tm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tmp"/><Relationship Id="rId2" Type="http://schemas.openxmlformats.org/officeDocument/2006/relationships/image" Target="../media/image23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6.tmp"/><Relationship Id="rId5" Type="http://schemas.openxmlformats.org/officeDocument/2006/relationships/image" Target="../media/image235.tmp"/><Relationship Id="rId4" Type="http://schemas.openxmlformats.org/officeDocument/2006/relationships/image" Target="../media/image234.tm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tmp"/><Relationship Id="rId7" Type="http://schemas.openxmlformats.org/officeDocument/2006/relationships/image" Target="../media/image242.tmp"/><Relationship Id="rId2" Type="http://schemas.openxmlformats.org/officeDocument/2006/relationships/image" Target="../media/image23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1.tmp"/><Relationship Id="rId5" Type="http://schemas.openxmlformats.org/officeDocument/2006/relationships/image" Target="../media/image240.tmp"/><Relationship Id="rId4" Type="http://schemas.openxmlformats.org/officeDocument/2006/relationships/image" Target="../media/image239.tmp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tmp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tmp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5.tmp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tmp"/><Relationship Id="rId7" Type="http://schemas.openxmlformats.org/officeDocument/2006/relationships/image" Target="../media/image251.tmp"/><Relationship Id="rId2" Type="http://schemas.openxmlformats.org/officeDocument/2006/relationships/image" Target="../media/image24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tmp"/><Relationship Id="rId5" Type="http://schemas.openxmlformats.org/officeDocument/2006/relationships/image" Target="../media/image249.tmp"/><Relationship Id="rId4" Type="http://schemas.openxmlformats.org/officeDocument/2006/relationships/image" Target="../media/image248.tmp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tmp"/><Relationship Id="rId2" Type="http://schemas.openxmlformats.org/officeDocument/2006/relationships/image" Target="../media/image25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5.tmp"/><Relationship Id="rId4" Type="http://schemas.openxmlformats.org/officeDocument/2006/relationships/image" Target="../media/image254.tmp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tmp"/><Relationship Id="rId2" Type="http://schemas.openxmlformats.org/officeDocument/2006/relationships/image" Target="../media/image25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9.tmp"/><Relationship Id="rId5" Type="http://schemas.openxmlformats.org/officeDocument/2006/relationships/image" Target="../media/image259.tmp"/><Relationship Id="rId4" Type="http://schemas.openxmlformats.org/officeDocument/2006/relationships/image" Target="../media/image258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tmp"/><Relationship Id="rId2" Type="http://schemas.openxmlformats.org/officeDocument/2006/relationships/image" Target="../media/image26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3.tmp"/><Relationship Id="rId4" Type="http://schemas.openxmlformats.org/officeDocument/2006/relationships/image" Target="../media/image262.tmp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tmp"/><Relationship Id="rId13" Type="http://schemas.openxmlformats.org/officeDocument/2006/relationships/image" Target="../media/image275.tmp"/><Relationship Id="rId3" Type="http://schemas.openxmlformats.org/officeDocument/2006/relationships/image" Target="../media/image265.tmp"/><Relationship Id="rId7" Type="http://schemas.openxmlformats.org/officeDocument/2006/relationships/image" Target="../media/image269.tmp"/><Relationship Id="rId12" Type="http://schemas.openxmlformats.org/officeDocument/2006/relationships/image" Target="../media/image274.tmp"/><Relationship Id="rId2" Type="http://schemas.openxmlformats.org/officeDocument/2006/relationships/image" Target="../media/image26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8.tmp"/><Relationship Id="rId11" Type="http://schemas.openxmlformats.org/officeDocument/2006/relationships/image" Target="../media/image273.tmp"/><Relationship Id="rId5" Type="http://schemas.openxmlformats.org/officeDocument/2006/relationships/image" Target="../media/image267.tmp"/><Relationship Id="rId10" Type="http://schemas.openxmlformats.org/officeDocument/2006/relationships/image" Target="../media/image272.tmp"/><Relationship Id="rId4" Type="http://schemas.openxmlformats.org/officeDocument/2006/relationships/image" Target="../media/image266.tmp"/><Relationship Id="rId9" Type="http://schemas.openxmlformats.org/officeDocument/2006/relationships/image" Target="../media/image271.tmp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tmp"/><Relationship Id="rId2" Type="http://schemas.openxmlformats.org/officeDocument/2006/relationships/image" Target="../media/image27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tmp"/><Relationship Id="rId5" Type="http://schemas.openxmlformats.org/officeDocument/2006/relationships/image" Target="../media/image279.tmp"/><Relationship Id="rId4" Type="http://schemas.openxmlformats.org/officeDocument/2006/relationships/image" Target="../media/image278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B5A6798-96DC-49BD-9665-45D87DAEC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1124744"/>
            <a:ext cx="7700392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nl-NL" sz="8000" dirty="0"/>
              <a:t>Examentraining </a:t>
            </a:r>
            <a:br>
              <a:rPr lang="nl-NL" sz="8000" dirty="0"/>
            </a:br>
            <a:r>
              <a:rPr lang="nl-NL" sz="8000" dirty="0" smtClean="0"/>
              <a:t>Spekkenrace</a:t>
            </a:r>
            <a:endParaRPr lang="nl-NL" sz="8000" dirty="0"/>
          </a:p>
        </p:txBody>
      </p:sp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A71D9484-17B5-4105-B23C-610E66BF9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94" y="3964335"/>
            <a:ext cx="2403023" cy="248019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="" xmlns:a16="http://schemas.microsoft.com/office/drawing/2014/main" id="{3CCBBAA0-ECD0-40DE-8BFB-736378E28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40" y="3964335"/>
            <a:ext cx="2403023" cy="248019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09917113-C948-4936-B606-E830C3E42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610" y="3964335"/>
            <a:ext cx="2403023" cy="248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7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5" y="513761"/>
            <a:ext cx="2729757" cy="648072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54838"/>
            <a:ext cx="4058217" cy="4544060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941168"/>
            <a:ext cx="7579502" cy="138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1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69160"/>
            <a:ext cx="8553550" cy="1275743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54838"/>
            <a:ext cx="4058217" cy="454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1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90234"/>
            <a:ext cx="9073008" cy="748599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6632"/>
            <a:ext cx="4922313" cy="5511604"/>
          </a:xfrm>
          <a:prstGeom prst="rect">
            <a:avLst/>
          </a:prstGeom>
        </p:spPr>
      </p:pic>
      <p:sp>
        <p:nvSpPr>
          <p:cNvPr id="5" name="PIJL-LINKS 4"/>
          <p:cNvSpPr/>
          <p:nvPr/>
        </p:nvSpPr>
        <p:spPr>
          <a:xfrm>
            <a:off x="6300192" y="4077072"/>
            <a:ext cx="1486399" cy="122413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403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4005580" cy="674409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316590" cy="1152129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5" y="3187349"/>
            <a:ext cx="8767080" cy="942828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903389"/>
            <a:ext cx="6129440" cy="9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4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13" y="692696"/>
            <a:ext cx="9001000" cy="1591336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38831"/>
            <a:ext cx="8710966" cy="95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0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4274376" cy="982615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36" y="578380"/>
            <a:ext cx="4023864" cy="2173967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" y="2822895"/>
            <a:ext cx="8957982" cy="720177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17032"/>
            <a:ext cx="9161925" cy="1234685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56" y="4954196"/>
            <a:ext cx="7716327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0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0522"/>
            <a:ext cx="3915692" cy="520166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0129"/>
            <a:ext cx="2667372" cy="6306431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47612"/>
            <a:ext cx="3859467" cy="2808312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5" y="100522"/>
            <a:ext cx="571580" cy="276264"/>
          </a:xfrm>
          <a:prstGeom prst="rect">
            <a:avLst/>
          </a:prstGeom>
        </p:spPr>
      </p:pic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2"/>
            <a:ext cx="6537717" cy="141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8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472"/>
            <a:ext cx="8208912" cy="738026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717" y="498532"/>
            <a:ext cx="2161881" cy="5111306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216"/>
            <a:ext cx="7636658" cy="1149604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13" y="1434005"/>
            <a:ext cx="4453231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0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1440159" cy="1080120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" y="1617344"/>
            <a:ext cx="8981806" cy="495842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90" y="3199802"/>
            <a:ext cx="356328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1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56" y="404664"/>
            <a:ext cx="1053935" cy="504056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3" y="1090113"/>
            <a:ext cx="9005537" cy="1131201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23" y="4024725"/>
            <a:ext cx="8894094" cy="59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6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Spekken race</a:t>
            </a:r>
            <a:br>
              <a:rPr lang="nl-NL" dirty="0" smtClean="0"/>
            </a:br>
            <a:r>
              <a:rPr lang="nl-NL" dirty="0" smtClean="0"/>
              <a:t>Examen VMBO Kader 2019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nl-NL" smtClean="0"/>
              <a:t>Lln in groepjes plaatsen</a:t>
            </a:r>
          </a:p>
          <a:p>
            <a:r>
              <a:rPr lang="nl-NL" smtClean="0"/>
              <a:t>Met samengevat erbij vragen beantwoorden</a:t>
            </a:r>
          </a:p>
          <a:p>
            <a:r>
              <a:rPr lang="nl-NL" smtClean="0"/>
              <a:t>Geef ook antwoordblad/bijlage (ivm tekeningen).</a:t>
            </a:r>
          </a:p>
          <a:p>
            <a:r>
              <a:rPr lang="nl-NL" smtClean="0"/>
              <a:t>Welke groep heeft de meeste goede antwoorden.</a:t>
            </a:r>
          </a:p>
          <a:p>
            <a:endParaRPr lang="nl-NL" smtClean="0"/>
          </a:p>
          <a:p>
            <a:r>
              <a:rPr lang="nl-NL" smtClean="0"/>
              <a:t>Per set van  10 antwoorden en nakijken met ptt antwoordblad: </a:t>
            </a:r>
          </a:p>
          <a:p>
            <a:r>
              <a:rPr lang="nl-NL" smtClean="0"/>
              <a:t>meeste goede antwoorden krijgen spekje!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053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1011623" cy="648072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966253" cy="1633459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55686"/>
            <a:ext cx="4002685" cy="2376264"/>
          </a:xfrm>
          <a:prstGeom prst="rect">
            <a:avLst/>
          </a:prstGeom>
        </p:spPr>
      </p:pic>
      <p:pic>
        <p:nvPicPr>
          <p:cNvPr id="8" name="Afbeelding 7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157192"/>
            <a:ext cx="740424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0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9" y="4796430"/>
            <a:ext cx="7992888" cy="648409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6" y="3933088"/>
            <a:ext cx="8040977" cy="648039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08" y="3224426"/>
            <a:ext cx="7690444" cy="504056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681023"/>
            <a:ext cx="4536504" cy="1176977"/>
          </a:xfrm>
          <a:prstGeom prst="rect">
            <a:avLst/>
          </a:prstGeom>
        </p:spPr>
      </p:pic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7643"/>
            <a:ext cx="4480017" cy="265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7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93883"/>
            <a:ext cx="2610214" cy="409632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444" y="3289223"/>
            <a:ext cx="2715004" cy="3353268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124744"/>
            <a:ext cx="8109282" cy="1000664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04664"/>
            <a:ext cx="840707" cy="551283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419179"/>
            <a:ext cx="8051740" cy="882867"/>
          </a:xfrm>
          <a:prstGeom prst="rect">
            <a:avLst/>
          </a:prstGeom>
        </p:spPr>
      </p:pic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861048"/>
            <a:ext cx="1931332" cy="196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4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1123325" cy="432048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574522" cy="992980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54944"/>
            <a:ext cx="9251920" cy="425882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861048"/>
            <a:ext cx="6942523" cy="186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06" y="2852936"/>
            <a:ext cx="8287586" cy="792088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84784"/>
            <a:ext cx="8928992" cy="670723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98086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3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5162888" cy="511340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132"/>
            <a:ext cx="1656184" cy="2257219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81627"/>
            <a:ext cx="7674617" cy="713074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8" y="260648"/>
            <a:ext cx="1225562" cy="817041"/>
          </a:xfrm>
          <a:prstGeom prst="rect">
            <a:avLst/>
          </a:prstGeom>
        </p:spPr>
      </p:pic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3356992"/>
            <a:ext cx="7822439" cy="1008112"/>
          </a:xfrm>
          <a:prstGeom prst="rect">
            <a:avLst/>
          </a:prstGeom>
        </p:spPr>
      </p:pic>
      <p:pic>
        <p:nvPicPr>
          <p:cNvPr id="8" name="Afbeelding 7" descr="Schermopnam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2" y="4598857"/>
            <a:ext cx="7843735" cy="360040"/>
          </a:xfrm>
          <a:prstGeom prst="rect">
            <a:avLst/>
          </a:prstGeom>
        </p:spPr>
      </p:pic>
      <p:pic>
        <p:nvPicPr>
          <p:cNvPr id="9" name="Afbeelding 8" descr="Schermopnam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50" y="5301208"/>
            <a:ext cx="491286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1481308" cy="648072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727372" cy="792088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4" y="2160383"/>
            <a:ext cx="8581704" cy="749608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73016"/>
            <a:ext cx="4503599" cy="210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6" y="620688"/>
            <a:ext cx="1306193" cy="936104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75419"/>
            <a:ext cx="7675207" cy="1512168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7" y="3861048"/>
            <a:ext cx="836012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4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4248691" cy="501814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01" y="1052736"/>
            <a:ext cx="5461677" cy="3554630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94" y="5301208"/>
            <a:ext cx="7561894" cy="1038652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78" y="1268760"/>
            <a:ext cx="552527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6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9" y="836712"/>
            <a:ext cx="1296142" cy="648072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7" y="5206687"/>
            <a:ext cx="8496944" cy="853761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92695"/>
            <a:ext cx="6768752" cy="440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="" xmlns:a16="http://schemas.microsoft.com/office/drawing/2014/main" id="{D00F45A9-96B5-44D8-B184-91EA681B435C}"/>
              </a:ext>
            </a:extLst>
          </p:cNvPr>
          <p:cNvSpPr txBox="1"/>
          <p:nvPr/>
        </p:nvSpPr>
        <p:spPr>
          <a:xfrm>
            <a:off x="251521" y="675862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Verdeel de klas in groepen.</a:t>
            </a:r>
          </a:p>
          <a:p>
            <a:r>
              <a:rPr lang="nl-NL" sz="2800" dirty="0" smtClean="0"/>
              <a:t> Iedere </a:t>
            </a:r>
            <a:r>
              <a:rPr lang="nl-NL" sz="2800" dirty="0"/>
              <a:t>groep </a:t>
            </a:r>
            <a:r>
              <a:rPr lang="nl-NL" sz="2800" dirty="0" smtClean="0"/>
              <a:t>krijgt:</a:t>
            </a:r>
          </a:p>
          <a:p>
            <a:r>
              <a:rPr lang="nl-NL" sz="2800" dirty="0" smtClean="0"/>
              <a:t>	een kopie Samengevat</a:t>
            </a:r>
          </a:p>
          <a:p>
            <a:r>
              <a:rPr lang="nl-NL" sz="2800" dirty="0" smtClean="0"/>
              <a:t>	examen/bijlage/uitwerkbijlage/antwoordblad</a:t>
            </a:r>
          </a:p>
          <a:p>
            <a:endParaRPr lang="nl-NL" sz="2800" dirty="0" smtClean="0"/>
          </a:p>
          <a:p>
            <a:r>
              <a:rPr lang="nl-NL" sz="2800" dirty="0" smtClean="0"/>
              <a:t>-Docent zit voor in de klas met </a:t>
            </a:r>
            <a:r>
              <a:rPr lang="nl-NL" sz="2800" dirty="0" err="1" smtClean="0"/>
              <a:t>ppt</a:t>
            </a:r>
            <a:r>
              <a:rPr lang="nl-NL" sz="2800" dirty="0" smtClean="0"/>
              <a:t> examen biologie 2017</a:t>
            </a:r>
          </a:p>
          <a:p>
            <a:r>
              <a:rPr lang="nl-NL" sz="2800" dirty="0" smtClean="0"/>
              <a:t>-Er wordt een tijd aangezet van 3 min voor beantwoorden</a:t>
            </a:r>
            <a:endParaRPr lang="nl-NL" sz="2800" dirty="0"/>
          </a:p>
          <a:p>
            <a:r>
              <a:rPr lang="nl-NL" sz="2800" dirty="0" smtClean="0"/>
              <a:t>-Docent laat de vragen zien via de </a:t>
            </a:r>
            <a:r>
              <a:rPr lang="nl-NL" sz="2800" dirty="0" err="1" smtClean="0"/>
              <a:t>ptt</a:t>
            </a:r>
            <a:r>
              <a:rPr lang="nl-NL" sz="2800" dirty="0" smtClean="0"/>
              <a:t>.</a:t>
            </a:r>
          </a:p>
          <a:p>
            <a:r>
              <a:rPr lang="nl-NL" sz="2800" dirty="0"/>
              <a:t>-</a:t>
            </a:r>
            <a:r>
              <a:rPr lang="nl-NL" sz="2800" dirty="0" smtClean="0"/>
              <a:t>De groep overlegt en gebruikt Samengevat.</a:t>
            </a:r>
          </a:p>
          <a:p>
            <a:r>
              <a:rPr lang="nl-NL" sz="2800" dirty="0" smtClean="0"/>
              <a:t>-Na overleg schrijft de groep het antwoord op.</a:t>
            </a:r>
          </a:p>
          <a:p>
            <a:r>
              <a:rPr lang="nl-NL" sz="2800" dirty="0" smtClean="0"/>
              <a:t>-Na 10 vragen: stopt de </a:t>
            </a:r>
            <a:r>
              <a:rPr lang="nl-NL" sz="2800" dirty="0" err="1" smtClean="0"/>
              <a:t>ppt</a:t>
            </a:r>
            <a:r>
              <a:rPr lang="nl-NL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473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365580" cy="648072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841720" cy="994868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66" y="3488129"/>
            <a:ext cx="9125798" cy="75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789" y="431282"/>
            <a:ext cx="5432924" cy="5417706"/>
          </a:xfrm>
          <a:prstGeom prst="rect">
            <a:avLst/>
          </a:prstGeom>
        </p:spPr>
      </p:pic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62" y="431282"/>
            <a:ext cx="2648754" cy="586750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1878958" cy="1800200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30" y="5733256"/>
            <a:ext cx="6806439" cy="911098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101247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1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764704"/>
            <a:ext cx="1543853" cy="576064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93096"/>
            <a:ext cx="8521719" cy="738725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42491"/>
            <a:ext cx="8650497" cy="672319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1944216" cy="18627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2109"/>
            <a:ext cx="3872395" cy="385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95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0" y="887280"/>
            <a:ext cx="1543307" cy="936104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2" y="2996952"/>
            <a:ext cx="8345491" cy="675958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088"/>
            <a:ext cx="9026516" cy="630980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23971"/>
            <a:ext cx="1944216" cy="186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3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" y="1132784"/>
            <a:ext cx="5854831" cy="558521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6068"/>
            <a:ext cx="2304256" cy="1773433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48" y="2204864"/>
            <a:ext cx="7841395" cy="936104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49" y="3284984"/>
            <a:ext cx="8447286" cy="1512168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9" y="4797152"/>
            <a:ext cx="7590968" cy="1879436"/>
          </a:xfrm>
          <a:prstGeom prst="rect">
            <a:avLst/>
          </a:prstGeom>
        </p:spPr>
      </p:pic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685896" cy="2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4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7976"/>
            <a:ext cx="1340837" cy="648072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8114076" cy="680804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8789773" cy="7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7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1418001" cy="576064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76864"/>
            <a:ext cx="9247994" cy="449987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72" y="3847522"/>
            <a:ext cx="6950325" cy="360040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407458"/>
            <a:ext cx="4501172" cy="2448272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1" y="541452"/>
            <a:ext cx="7590968" cy="187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1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1228936" cy="576064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4" y="5733256"/>
            <a:ext cx="7858159" cy="935822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43" y="260648"/>
            <a:ext cx="4320480" cy="509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7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20638"/>
            <a:ext cx="8220640" cy="1040754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01" y="4196035"/>
            <a:ext cx="5704786" cy="636304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085184"/>
            <a:ext cx="6446612" cy="1512168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0"/>
            <a:ext cx="2560541" cy="3020638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122893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08" y="546719"/>
            <a:ext cx="2718271" cy="520867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6719"/>
            <a:ext cx="1123104" cy="666844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20" y="1650029"/>
            <a:ext cx="4065498" cy="3551644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396138" cy="576064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09120"/>
            <a:ext cx="8284411" cy="193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03656" y="986032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-</a:t>
            </a:r>
            <a:r>
              <a:rPr lang="nl-NL" sz="3200" dirty="0"/>
              <a:t>De docent laat met </a:t>
            </a:r>
            <a:r>
              <a:rPr lang="nl-NL" sz="3200" dirty="0" err="1"/>
              <a:t>ppt</a:t>
            </a:r>
            <a:r>
              <a:rPr lang="nl-NL" sz="3200" dirty="0"/>
              <a:t> antwoorden examen biologie 2017.</a:t>
            </a:r>
          </a:p>
          <a:p>
            <a:r>
              <a:rPr lang="nl-NL" sz="3200" dirty="0"/>
              <a:t>-De groep kijkt de antwoorden na.</a:t>
            </a:r>
          </a:p>
          <a:p>
            <a:r>
              <a:rPr lang="nl-NL" sz="3200" dirty="0"/>
              <a:t> Indien er een vraag is loopt de docent rond om te helpen. </a:t>
            </a:r>
          </a:p>
        </p:txBody>
      </p:sp>
    </p:spTree>
    <p:extLst>
      <p:ext uri="{BB962C8B-B14F-4D97-AF65-F5344CB8AC3E}">
        <p14:creationId xmlns:p14="http://schemas.microsoft.com/office/powerpoint/2010/main" val="37711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05" y="4641366"/>
            <a:ext cx="7931934" cy="743619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16" y="5517232"/>
            <a:ext cx="5918111" cy="1099466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135" y="-171400"/>
            <a:ext cx="5115865" cy="4584973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63" y="518082"/>
            <a:ext cx="3440272" cy="1326741"/>
          </a:xfrm>
          <a:prstGeom prst="rect">
            <a:avLst/>
          </a:prstGeom>
        </p:spPr>
      </p:pic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05" y="162018"/>
            <a:ext cx="680475" cy="324036"/>
          </a:xfrm>
          <a:prstGeom prst="rect">
            <a:avLst/>
          </a:prstGeom>
        </p:spPr>
      </p:pic>
      <p:pic>
        <p:nvPicPr>
          <p:cNvPr id="8" name="Afbeelding 7" descr="Schermopnam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6330"/>
            <a:ext cx="4573349" cy="454495"/>
          </a:xfrm>
          <a:prstGeom prst="rect">
            <a:avLst/>
          </a:prstGeom>
        </p:spPr>
      </p:pic>
      <p:pic>
        <p:nvPicPr>
          <p:cNvPr id="9" name="Afbeelding 8" descr="Schermopnam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1" y="2560772"/>
            <a:ext cx="3666879" cy="55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9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768" y="187954"/>
            <a:ext cx="2952328" cy="720080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38" y="1340768"/>
            <a:ext cx="8988862" cy="1733962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177"/>
            <a:ext cx="792088" cy="514857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8" y="3356992"/>
            <a:ext cx="8424936" cy="716407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904183"/>
            <a:ext cx="4943665" cy="65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7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96" y="473030"/>
            <a:ext cx="1617131" cy="795730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73119"/>
            <a:ext cx="7963527" cy="887826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02" y="-18028"/>
            <a:ext cx="2739662" cy="3166119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7" y="4127964"/>
            <a:ext cx="8882351" cy="866212"/>
          </a:xfrm>
          <a:prstGeom prst="rect">
            <a:avLst/>
          </a:prstGeom>
        </p:spPr>
      </p:pic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156" y="4991554"/>
            <a:ext cx="3224672" cy="175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7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1096738" cy="792088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8667360" cy="1656184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" y="4221088"/>
            <a:ext cx="9309483" cy="8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4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1" y="138834"/>
            <a:ext cx="2808313" cy="462734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6" y="601568"/>
            <a:ext cx="8846734" cy="782473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1095"/>
            <a:ext cx="543001" cy="219106"/>
          </a:xfrm>
          <a:prstGeom prst="rect">
            <a:avLst/>
          </a:prstGeom>
        </p:spPr>
      </p:pic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52" y="1451281"/>
            <a:ext cx="2946509" cy="2182142"/>
          </a:xfrm>
          <a:prstGeom prst="rect">
            <a:avLst/>
          </a:prstGeom>
        </p:spPr>
      </p:pic>
      <p:pic>
        <p:nvPicPr>
          <p:cNvPr id="8" name="Afbeelding 7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462" y="1451281"/>
            <a:ext cx="2343477" cy="2391109"/>
          </a:xfrm>
          <a:prstGeom prst="rect">
            <a:avLst/>
          </a:prstGeom>
        </p:spPr>
      </p:pic>
      <p:pic>
        <p:nvPicPr>
          <p:cNvPr id="9" name="Afbeelding 8" descr="Schermopnam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84041"/>
            <a:ext cx="2133898" cy="3000794"/>
          </a:xfrm>
          <a:prstGeom prst="rect">
            <a:avLst/>
          </a:prstGeom>
        </p:spPr>
      </p:pic>
      <p:pic>
        <p:nvPicPr>
          <p:cNvPr id="10" name="Afbeelding 9" descr="Schermopnam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31" y="4222742"/>
            <a:ext cx="2057687" cy="2343477"/>
          </a:xfrm>
          <a:prstGeom prst="rect">
            <a:avLst/>
          </a:prstGeom>
        </p:spPr>
      </p:pic>
      <p:pic>
        <p:nvPicPr>
          <p:cNvPr id="11" name="Afbeelding 10" descr="Schermopnam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967" y="4149921"/>
            <a:ext cx="2010056" cy="2398362"/>
          </a:xfrm>
          <a:prstGeom prst="rect">
            <a:avLst/>
          </a:prstGeom>
        </p:spPr>
      </p:pic>
      <p:pic>
        <p:nvPicPr>
          <p:cNvPr id="12" name="Afbeelding 11" descr="Schermopnam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00" y="3923162"/>
            <a:ext cx="2016224" cy="2674149"/>
          </a:xfrm>
          <a:prstGeom prst="rect">
            <a:avLst/>
          </a:prstGeom>
        </p:spPr>
      </p:pic>
      <p:pic>
        <p:nvPicPr>
          <p:cNvPr id="13" name="Afbeelding 12" descr="Schermopnam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56" y="3045927"/>
            <a:ext cx="1257476" cy="845438"/>
          </a:xfrm>
          <a:prstGeom prst="rect">
            <a:avLst/>
          </a:prstGeom>
        </p:spPr>
      </p:pic>
      <p:pic>
        <p:nvPicPr>
          <p:cNvPr id="14" name="Afbeelding 13" descr="Schermopnam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285" y="4061055"/>
            <a:ext cx="628738" cy="845438"/>
          </a:xfrm>
          <a:prstGeom prst="rect">
            <a:avLst/>
          </a:prstGeom>
        </p:spPr>
      </p:pic>
      <p:pic>
        <p:nvPicPr>
          <p:cNvPr id="15" name="Afbeelding 14" descr="Schermopnam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30" y="5589240"/>
            <a:ext cx="375247" cy="957483"/>
          </a:xfrm>
          <a:prstGeom prst="rect">
            <a:avLst/>
          </a:prstGeom>
        </p:spPr>
      </p:pic>
      <p:pic>
        <p:nvPicPr>
          <p:cNvPr id="16" name="Afbeelding 15" descr="Schermopnam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6" y="3727202"/>
            <a:ext cx="619098" cy="495540"/>
          </a:xfrm>
          <a:prstGeom prst="rect">
            <a:avLst/>
          </a:prstGeom>
        </p:spPr>
      </p:pic>
      <p:pic>
        <p:nvPicPr>
          <p:cNvPr id="17" name="Afbeelding 16" descr="Schermopnam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80" y="1479487"/>
            <a:ext cx="451255" cy="303392"/>
          </a:xfrm>
          <a:prstGeom prst="rect">
            <a:avLst/>
          </a:prstGeom>
        </p:spPr>
      </p:pic>
      <p:sp>
        <p:nvSpPr>
          <p:cNvPr id="18" name="PIJL-RECHTS 17"/>
          <p:cNvSpPr/>
          <p:nvPr/>
        </p:nvSpPr>
        <p:spPr>
          <a:xfrm>
            <a:off x="2159731" y="2132856"/>
            <a:ext cx="97210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PIJL-RECHTS 18"/>
          <p:cNvSpPr/>
          <p:nvPr/>
        </p:nvSpPr>
        <p:spPr>
          <a:xfrm>
            <a:off x="5288277" y="1508262"/>
            <a:ext cx="97210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PIJL-RECHTS 19"/>
          <p:cNvSpPr/>
          <p:nvPr/>
        </p:nvSpPr>
        <p:spPr>
          <a:xfrm rot="21019916">
            <a:off x="2986394" y="5474062"/>
            <a:ext cx="97210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PIJL-RECHTS 20"/>
          <p:cNvSpPr/>
          <p:nvPr/>
        </p:nvSpPr>
        <p:spPr>
          <a:xfrm>
            <a:off x="5477697" y="5106447"/>
            <a:ext cx="97210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62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" y="110079"/>
            <a:ext cx="543001" cy="219106"/>
          </a:xfrm>
          <a:prstGeom prst="rect">
            <a:avLst/>
          </a:prstGeom>
        </p:spPr>
      </p:pic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52" y="1451281"/>
            <a:ext cx="2946509" cy="2182142"/>
          </a:xfrm>
          <a:prstGeom prst="rect">
            <a:avLst/>
          </a:prstGeom>
        </p:spPr>
      </p:pic>
      <p:pic>
        <p:nvPicPr>
          <p:cNvPr id="8" name="Afbeelding 7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462" y="1451281"/>
            <a:ext cx="2343477" cy="2391109"/>
          </a:xfrm>
          <a:prstGeom prst="rect">
            <a:avLst/>
          </a:prstGeom>
        </p:spPr>
      </p:pic>
      <p:pic>
        <p:nvPicPr>
          <p:cNvPr id="9" name="Afbeelding 8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84041"/>
            <a:ext cx="2133898" cy="3000794"/>
          </a:xfrm>
          <a:prstGeom prst="rect">
            <a:avLst/>
          </a:prstGeom>
        </p:spPr>
      </p:pic>
      <p:pic>
        <p:nvPicPr>
          <p:cNvPr id="11" name="Afbeelding 10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930" y="3639558"/>
            <a:ext cx="2010056" cy="2398362"/>
          </a:xfrm>
          <a:prstGeom prst="rect">
            <a:avLst/>
          </a:prstGeom>
        </p:spPr>
      </p:pic>
      <p:pic>
        <p:nvPicPr>
          <p:cNvPr id="12" name="Afbeelding 11" descr="Schermopnam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937" y="3819703"/>
            <a:ext cx="2016224" cy="2674149"/>
          </a:xfrm>
          <a:prstGeom prst="rect">
            <a:avLst/>
          </a:prstGeom>
        </p:spPr>
      </p:pic>
      <p:pic>
        <p:nvPicPr>
          <p:cNvPr id="13" name="Afbeelding 12" descr="Schermopnam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56" y="3045927"/>
            <a:ext cx="1257476" cy="845438"/>
          </a:xfrm>
          <a:prstGeom prst="rect">
            <a:avLst/>
          </a:prstGeom>
        </p:spPr>
      </p:pic>
      <p:pic>
        <p:nvPicPr>
          <p:cNvPr id="14" name="Afbeelding 13" descr="Schermopnam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36" y="3677513"/>
            <a:ext cx="628738" cy="845438"/>
          </a:xfrm>
          <a:prstGeom prst="rect">
            <a:avLst/>
          </a:prstGeom>
        </p:spPr>
      </p:pic>
      <p:pic>
        <p:nvPicPr>
          <p:cNvPr id="15" name="Afbeelding 14" descr="Schermopnam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75" y="5083264"/>
            <a:ext cx="375247" cy="957483"/>
          </a:xfrm>
          <a:prstGeom prst="rect">
            <a:avLst/>
          </a:prstGeom>
        </p:spPr>
      </p:pic>
      <p:pic>
        <p:nvPicPr>
          <p:cNvPr id="16" name="Afbeelding 15" descr="Schermopnam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6" y="3727202"/>
            <a:ext cx="619098" cy="495540"/>
          </a:xfrm>
          <a:prstGeom prst="rect">
            <a:avLst/>
          </a:prstGeom>
        </p:spPr>
      </p:pic>
      <p:pic>
        <p:nvPicPr>
          <p:cNvPr id="17" name="Afbeelding 16" descr="Schermopnam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80" y="1479487"/>
            <a:ext cx="451255" cy="303392"/>
          </a:xfrm>
          <a:prstGeom prst="rect">
            <a:avLst/>
          </a:prstGeom>
        </p:spPr>
      </p:pic>
      <p:sp>
        <p:nvSpPr>
          <p:cNvPr id="18" name="PIJL-RECHTS 17"/>
          <p:cNvSpPr/>
          <p:nvPr/>
        </p:nvSpPr>
        <p:spPr>
          <a:xfrm>
            <a:off x="2159731" y="2132856"/>
            <a:ext cx="97210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PIJL-RECHTS 18"/>
          <p:cNvSpPr/>
          <p:nvPr/>
        </p:nvSpPr>
        <p:spPr>
          <a:xfrm>
            <a:off x="5288277" y="1508262"/>
            <a:ext cx="97210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PIJL-RECHTS 19"/>
          <p:cNvSpPr/>
          <p:nvPr/>
        </p:nvSpPr>
        <p:spPr>
          <a:xfrm rot="21019916">
            <a:off x="3119752" y="4928835"/>
            <a:ext cx="97210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PIJL-RECHTS 20"/>
          <p:cNvSpPr/>
          <p:nvPr/>
        </p:nvSpPr>
        <p:spPr>
          <a:xfrm>
            <a:off x="5487425" y="4561220"/>
            <a:ext cx="97210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14" y="0"/>
            <a:ext cx="6129798" cy="545532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38475"/>
            <a:ext cx="7395355" cy="534312"/>
          </a:xfrm>
          <a:prstGeom prst="rect">
            <a:avLst/>
          </a:prstGeom>
        </p:spPr>
      </p:pic>
      <p:pic>
        <p:nvPicPr>
          <p:cNvPr id="10" name="Afbeelding 9" descr="Schermopnam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11" y="3677513"/>
            <a:ext cx="2057687" cy="2343477"/>
          </a:xfrm>
          <a:prstGeom prst="rect">
            <a:avLst/>
          </a:prstGeom>
        </p:spPr>
      </p:pic>
      <p:pic>
        <p:nvPicPr>
          <p:cNvPr id="24" name="Afbeelding 23" descr="Schermopnam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4" y="5733556"/>
            <a:ext cx="2214179" cy="957483"/>
          </a:xfrm>
          <a:prstGeom prst="rect">
            <a:avLst/>
          </a:prstGeom>
        </p:spPr>
      </p:pic>
      <p:pic>
        <p:nvPicPr>
          <p:cNvPr id="25" name="Afbeelding 24" descr="Schermopnam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754" y="5666630"/>
            <a:ext cx="2194561" cy="940527"/>
          </a:xfrm>
          <a:prstGeom prst="rect">
            <a:avLst/>
          </a:prstGeom>
        </p:spPr>
      </p:pic>
      <p:sp>
        <p:nvSpPr>
          <p:cNvPr id="22" name="PIJL-RECHTS 21"/>
          <p:cNvSpPr/>
          <p:nvPr/>
        </p:nvSpPr>
        <p:spPr>
          <a:xfrm>
            <a:off x="5381974" y="3891365"/>
            <a:ext cx="972109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379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5087"/>
            <a:ext cx="552527" cy="276264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96" y="315087"/>
            <a:ext cx="8017492" cy="1463613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8450026" cy="877924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8" y="2860116"/>
            <a:ext cx="8776705" cy="927117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87416"/>
            <a:ext cx="4784930" cy="473235"/>
          </a:xfrm>
          <a:prstGeom prst="rect">
            <a:avLst/>
          </a:prstGeom>
        </p:spPr>
      </p:pic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96" y="4622315"/>
            <a:ext cx="8746112" cy="355837"/>
          </a:xfrm>
          <a:prstGeom prst="rect">
            <a:avLst/>
          </a:prstGeom>
        </p:spPr>
      </p:pic>
      <p:pic>
        <p:nvPicPr>
          <p:cNvPr id="8" name="Afbeelding 7" descr="Schermopnam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157192"/>
            <a:ext cx="4213842" cy="1340768"/>
          </a:xfrm>
          <a:prstGeom prst="rect">
            <a:avLst/>
          </a:prstGeom>
        </p:spPr>
      </p:pic>
      <p:pic>
        <p:nvPicPr>
          <p:cNvPr id="9" name="Afbeelding 8" descr="Schermopnam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7" y="-46914"/>
            <a:ext cx="543001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3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640"/>
            <a:ext cx="2212914" cy="502935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936104" cy="792088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5" y="1046569"/>
            <a:ext cx="8624595" cy="1224136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2" y="3250838"/>
            <a:ext cx="8780418" cy="71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1" y="776191"/>
            <a:ext cx="3238842" cy="798619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638264" cy="371527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9" y="4221088"/>
            <a:ext cx="8385014" cy="1368152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405" y="-247482"/>
            <a:ext cx="5058387" cy="4470561"/>
          </a:xfrm>
          <a:prstGeom prst="rect">
            <a:avLst/>
          </a:prstGeom>
        </p:spPr>
      </p:pic>
      <p:pic>
        <p:nvPicPr>
          <p:cNvPr id="8" name="Afbeelding 7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33256"/>
            <a:ext cx="8290558" cy="777240"/>
          </a:xfrm>
          <a:prstGeom prst="rect">
            <a:avLst/>
          </a:prstGeom>
        </p:spPr>
      </p:pic>
      <p:pic>
        <p:nvPicPr>
          <p:cNvPr id="9" name="Afbeelding 8" descr="Schermopnam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92896"/>
            <a:ext cx="1872208" cy="130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332656"/>
            <a:ext cx="880097" cy="288032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8" y="3068960"/>
            <a:ext cx="8343249" cy="618528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8" y="836712"/>
            <a:ext cx="8478764" cy="1451937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8" y="4164902"/>
            <a:ext cx="7779374" cy="178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4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>
            <a:extLst>
              <a:ext uri="{FF2B5EF4-FFF2-40B4-BE49-F238E27FC236}">
                <a16:creationId xmlns="" xmlns:a16="http://schemas.microsoft.com/office/drawing/2014/main" id="{527BF469-6E31-4CC7-AD25-C4D866D25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005435"/>
              </p:ext>
            </p:extLst>
          </p:nvPr>
        </p:nvGraphicFramePr>
        <p:xfrm>
          <a:off x="1187624" y="1052736"/>
          <a:ext cx="6606045" cy="4992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289">
                  <a:extLst>
                    <a:ext uri="{9D8B030D-6E8A-4147-A177-3AD203B41FA5}">
                      <a16:colId xmlns="" xmlns:a16="http://schemas.microsoft.com/office/drawing/2014/main" val="1215091073"/>
                    </a:ext>
                  </a:extLst>
                </a:gridCol>
                <a:gridCol w="830126">
                  <a:extLst>
                    <a:ext uri="{9D8B030D-6E8A-4147-A177-3AD203B41FA5}">
                      <a16:colId xmlns="" xmlns:a16="http://schemas.microsoft.com/office/drawing/2014/main" val="1982226124"/>
                    </a:ext>
                  </a:extLst>
                </a:gridCol>
                <a:gridCol w="830126"/>
                <a:gridCol w="830126"/>
                <a:gridCol w="830126"/>
                <a:gridCol w="830126"/>
                <a:gridCol w="830126"/>
              </a:tblGrid>
              <a:tr h="588726">
                <a:tc>
                  <a:txBody>
                    <a:bodyPr/>
                    <a:lstStyle/>
                    <a:p>
                      <a:r>
                        <a:rPr lang="nl-NL" dirty="0"/>
                        <a:t>Vraag:</a:t>
                      </a:r>
                    </a:p>
                  </a:txBody>
                  <a:tcPr marL="68580" marR="68580"/>
                </a:tc>
                <a:tc gridSpan="6">
                  <a:txBody>
                    <a:bodyPr/>
                    <a:lstStyle/>
                    <a:p>
                      <a:r>
                        <a:rPr lang="nl-NL" dirty="0"/>
                        <a:t>Aantal te behalen punten:</a:t>
                      </a: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598151"/>
                  </a:ext>
                </a:extLst>
              </a:tr>
              <a:tr h="1471814">
                <a:tc>
                  <a:txBody>
                    <a:bodyPr/>
                    <a:lstStyle/>
                    <a:p>
                      <a:r>
                        <a:rPr lang="nl-NL" dirty="0" smtClean="0"/>
                        <a:t>Set van 10 vragen</a:t>
                      </a:r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</a:t>
                      </a:r>
                      <a:endParaRPr lang="nl-NL" dirty="0"/>
                    </a:p>
                  </a:txBody>
                  <a:tcPr marL="68580" marR="68580"/>
                </a:tc>
              </a:tr>
              <a:tr h="588726">
                <a:tc>
                  <a:txBody>
                    <a:bodyPr/>
                    <a:lstStyle/>
                    <a:p>
                      <a:r>
                        <a:rPr lang="nl-NL" dirty="0" smtClean="0"/>
                        <a:t>10</a:t>
                      </a:r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4097524645"/>
                  </a:ext>
                </a:extLst>
              </a:tr>
              <a:tr h="576905">
                <a:tc>
                  <a:txBody>
                    <a:bodyPr/>
                    <a:lstStyle/>
                    <a:p>
                      <a:r>
                        <a:rPr lang="nl-NL" dirty="0" smtClean="0"/>
                        <a:t>20</a:t>
                      </a:r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4272036749"/>
                  </a:ext>
                </a:extLst>
              </a:tr>
              <a:tr h="588726">
                <a:tc>
                  <a:txBody>
                    <a:bodyPr/>
                    <a:lstStyle/>
                    <a:p>
                      <a:r>
                        <a:rPr lang="nl-NL" dirty="0" smtClean="0"/>
                        <a:t>30</a:t>
                      </a:r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589060123"/>
                  </a:ext>
                </a:extLst>
              </a:tr>
              <a:tr h="588726">
                <a:tc>
                  <a:txBody>
                    <a:bodyPr/>
                    <a:lstStyle/>
                    <a:p>
                      <a:r>
                        <a:rPr lang="nl-NL" dirty="0" smtClean="0"/>
                        <a:t>40</a:t>
                      </a:r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227188429"/>
                  </a:ext>
                </a:extLst>
              </a:tr>
              <a:tr h="588726">
                <a:tc>
                  <a:txBody>
                    <a:bodyPr/>
                    <a:lstStyle/>
                    <a:p>
                      <a:r>
                        <a:rPr lang="nl-NL" dirty="0" smtClean="0"/>
                        <a:t>50</a:t>
                      </a:r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898985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16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42" y="244484"/>
            <a:ext cx="1099850" cy="592228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75" y="4581128"/>
            <a:ext cx="8226162" cy="1188831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961" y="-33955"/>
            <a:ext cx="5040561" cy="4501166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769959"/>
            <a:ext cx="7932076" cy="527593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2179189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5599"/>
            <a:ext cx="676369" cy="276264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884" y="116632"/>
            <a:ext cx="1790950" cy="3029373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43" y="3619589"/>
            <a:ext cx="6391438" cy="504056"/>
          </a:xfrm>
          <a:prstGeom prst="rect">
            <a:avLst/>
          </a:prstGeom>
        </p:spPr>
      </p:pic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7" y="4293096"/>
            <a:ext cx="5898620" cy="1222236"/>
          </a:xfrm>
          <a:prstGeom prst="rect">
            <a:avLst/>
          </a:prstGeom>
        </p:spPr>
      </p:pic>
      <p:pic>
        <p:nvPicPr>
          <p:cNvPr id="8" name="Afbeelding 7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515332"/>
            <a:ext cx="4618452" cy="1144910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7" y="521863"/>
            <a:ext cx="6720529" cy="3056204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245600"/>
            <a:ext cx="1727617" cy="4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3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39" y="260648"/>
            <a:ext cx="3076091" cy="668715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628738" cy="400106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22" y="-1296176"/>
            <a:ext cx="4590867" cy="6839772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9" y="5169889"/>
            <a:ext cx="9028751" cy="747414"/>
          </a:xfrm>
          <a:prstGeom prst="rect">
            <a:avLst/>
          </a:prstGeom>
        </p:spPr>
      </p:pic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30" y="6110767"/>
            <a:ext cx="4769265" cy="722041"/>
          </a:xfrm>
          <a:prstGeom prst="rect">
            <a:avLst/>
          </a:prstGeom>
        </p:spPr>
      </p:pic>
      <p:pic>
        <p:nvPicPr>
          <p:cNvPr id="8" name="Afbeelding 7" descr="Schermopnam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9" y="929363"/>
            <a:ext cx="5079658" cy="601331"/>
          </a:xfrm>
          <a:prstGeom prst="rect">
            <a:avLst/>
          </a:prstGeom>
        </p:spPr>
      </p:pic>
      <p:pic>
        <p:nvPicPr>
          <p:cNvPr id="10" name="Afbeelding 9" descr="Schermopnam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4" y="1979120"/>
            <a:ext cx="1299845" cy="477159"/>
          </a:xfrm>
          <a:prstGeom prst="rect">
            <a:avLst/>
          </a:prstGeom>
        </p:spPr>
      </p:pic>
      <p:pic>
        <p:nvPicPr>
          <p:cNvPr id="11" name="Afbeelding 10" descr="Schermopnam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4" y="1525161"/>
            <a:ext cx="4282863" cy="59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6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296144" cy="648072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5981"/>
            <a:ext cx="8543973" cy="1368152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19" y="3356992"/>
            <a:ext cx="710478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6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07409"/>
            <a:ext cx="3733294" cy="552527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0" y="341061"/>
            <a:ext cx="647790" cy="400106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09" y="2204864"/>
            <a:ext cx="4464496" cy="841988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8693"/>
            <a:ext cx="3121471" cy="4524558"/>
          </a:xfrm>
          <a:prstGeom prst="rect">
            <a:avLst/>
          </a:prstGeom>
        </p:spPr>
      </p:pic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6" y="4364654"/>
            <a:ext cx="7570061" cy="688187"/>
          </a:xfrm>
          <a:prstGeom prst="rect">
            <a:avLst/>
          </a:prstGeom>
        </p:spPr>
      </p:pic>
      <p:pic>
        <p:nvPicPr>
          <p:cNvPr id="8" name="Afbeelding 7" descr="Schermopnam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517232"/>
            <a:ext cx="5160572" cy="720080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0" y="2953502"/>
            <a:ext cx="5781088" cy="68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171329" cy="576064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3" y="1412776"/>
            <a:ext cx="8058788" cy="705307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3" y="2819630"/>
            <a:ext cx="8640960" cy="143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1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39555"/>
            <a:ext cx="9145976" cy="128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7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9" y="328239"/>
            <a:ext cx="543001" cy="342948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-128737"/>
            <a:ext cx="1623376" cy="799924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99713"/>
            <a:ext cx="2677716" cy="530607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34" y="957247"/>
            <a:ext cx="7431951" cy="1313794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44824"/>
            <a:ext cx="4420217" cy="3077005"/>
          </a:xfrm>
          <a:prstGeom prst="rect">
            <a:avLst/>
          </a:prstGeom>
        </p:spPr>
      </p:pic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8" y="4869160"/>
            <a:ext cx="8171487" cy="139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9001"/>
            <a:ext cx="8073737" cy="792088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212" y="895757"/>
            <a:ext cx="4183946" cy="2755633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9" y="328239"/>
            <a:ext cx="543001" cy="342948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7" y="3993168"/>
            <a:ext cx="7347957" cy="836898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652" y="5373216"/>
            <a:ext cx="4264033" cy="13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4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4" y="260648"/>
            <a:ext cx="876422" cy="314369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49080"/>
            <a:ext cx="8460432" cy="660971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878" y="5229200"/>
            <a:ext cx="1619476" cy="990738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2656"/>
            <a:ext cx="535724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4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9020"/>
            <a:ext cx="3091072" cy="792088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-13758"/>
            <a:ext cx="2629267" cy="2734057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1" y="2685162"/>
            <a:ext cx="8847328" cy="1158915"/>
          </a:xfrm>
          <a:prstGeom prst="rect">
            <a:avLst/>
          </a:prstGeom>
        </p:spPr>
      </p:pic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58" y="4221088"/>
            <a:ext cx="8085603" cy="936104"/>
          </a:xfrm>
          <a:prstGeom prst="rect">
            <a:avLst/>
          </a:prstGeom>
        </p:spPr>
      </p:pic>
      <p:pic>
        <p:nvPicPr>
          <p:cNvPr id="8" name="Afbeelding 7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517232"/>
            <a:ext cx="4999025" cy="70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2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95475" cy="457264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2" y="5445224"/>
            <a:ext cx="8503650" cy="852178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27919"/>
            <a:ext cx="3504781" cy="480801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03" y="987422"/>
            <a:ext cx="8096629" cy="906228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2045"/>
            <a:ext cx="4680520" cy="350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1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96798"/>
            <a:ext cx="3696216" cy="2772162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1" y="87218"/>
            <a:ext cx="866896" cy="419159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4" y="3095560"/>
            <a:ext cx="9069066" cy="876422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0" y="4077072"/>
            <a:ext cx="9144000" cy="685568"/>
          </a:xfrm>
          <a:prstGeom prst="rect">
            <a:avLst/>
          </a:prstGeom>
        </p:spPr>
      </p:pic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6" y="4978664"/>
            <a:ext cx="1882302" cy="12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66896" cy="543001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56" y="5115260"/>
            <a:ext cx="7497222" cy="371527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2656"/>
            <a:ext cx="2838846" cy="495369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767" y="188640"/>
            <a:ext cx="2962689" cy="2276793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0928"/>
            <a:ext cx="9144000" cy="1932214"/>
          </a:xfrm>
          <a:prstGeom prst="rect">
            <a:avLst/>
          </a:prstGeom>
        </p:spPr>
      </p:pic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28" y="5822500"/>
            <a:ext cx="7773750" cy="78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4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Even iets over grafieken…….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49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54" y="1083770"/>
            <a:ext cx="6051092" cy="3600400"/>
          </a:xfrm>
          <a:prstGeom prst="rect">
            <a:avLst/>
          </a:prstGeom>
        </p:spPr>
      </p:pic>
      <p:sp>
        <p:nvSpPr>
          <p:cNvPr id="3" name="Ovale toelichting 2"/>
          <p:cNvSpPr/>
          <p:nvPr/>
        </p:nvSpPr>
        <p:spPr>
          <a:xfrm>
            <a:off x="212483" y="116632"/>
            <a:ext cx="2016224" cy="1224136"/>
          </a:xfrm>
          <a:prstGeom prst="wedgeEllipseCallout">
            <a:avLst>
              <a:gd name="adj1" fmla="val 1207"/>
              <a:gd name="adj2" fmla="val 8833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Y-as</a:t>
            </a:r>
          </a:p>
          <a:p>
            <a:pPr algn="ctr"/>
            <a:r>
              <a:rPr lang="nl-NL" dirty="0" smtClean="0"/>
              <a:t>Grootheid</a:t>
            </a:r>
          </a:p>
          <a:p>
            <a:pPr algn="ctr"/>
            <a:r>
              <a:rPr lang="nl-NL" dirty="0" smtClean="0"/>
              <a:t>Eenheid</a:t>
            </a:r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6516216" y="3717032"/>
            <a:ext cx="2016224" cy="1224136"/>
          </a:xfrm>
          <a:prstGeom prst="wedgeEllipseCallout">
            <a:avLst>
              <a:gd name="adj1" fmla="val -147565"/>
              <a:gd name="adj2" fmla="val 2410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X-as</a:t>
            </a:r>
          </a:p>
          <a:p>
            <a:pPr algn="ctr"/>
            <a:r>
              <a:rPr lang="nl-NL" dirty="0" smtClean="0"/>
              <a:t>Grootheid</a:t>
            </a:r>
          </a:p>
          <a:p>
            <a:pPr algn="ctr"/>
            <a:r>
              <a:rPr lang="nl-NL" dirty="0" smtClean="0"/>
              <a:t>Eenheid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2972338" y="4350415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Tijd</a:t>
            </a:r>
            <a:endParaRPr lang="nl-NL" sz="1400" b="1" dirty="0"/>
          </a:p>
        </p:txBody>
      </p:sp>
      <p:sp>
        <p:nvSpPr>
          <p:cNvPr id="7" name="Rechthoek 6"/>
          <p:cNvSpPr/>
          <p:nvPr/>
        </p:nvSpPr>
        <p:spPr>
          <a:xfrm>
            <a:off x="2771800" y="332656"/>
            <a:ext cx="3312368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Staafdiagram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47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771800" y="332656"/>
            <a:ext cx="3312368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Lijngram</a:t>
            </a:r>
            <a:endParaRPr lang="nl-NL" dirty="0"/>
          </a:p>
        </p:txBody>
      </p:sp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6099738" cy="3181518"/>
          </a:xfrm>
          <a:prstGeom prst="rect">
            <a:avLst/>
          </a:prstGeom>
        </p:spPr>
      </p:pic>
      <p:sp>
        <p:nvSpPr>
          <p:cNvPr id="4" name="Ovale toelichting 3"/>
          <p:cNvSpPr/>
          <p:nvPr/>
        </p:nvSpPr>
        <p:spPr>
          <a:xfrm>
            <a:off x="179512" y="116632"/>
            <a:ext cx="2016224" cy="1224136"/>
          </a:xfrm>
          <a:prstGeom prst="wedgeEllipseCallout">
            <a:avLst>
              <a:gd name="adj1" fmla="val 1207"/>
              <a:gd name="adj2" fmla="val 8833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Y-as</a:t>
            </a:r>
          </a:p>
          <a:p>
            <a:pPr algn="ctr"/>
            <a:r>
              <a:rPr lang="nl-NL" dirty="0" smtClean="0"/>
              <a:t>Grootheid</a:t>
            </a:r>
          </a:p>
          <a:p>
            <a:pPr algn="ctr"/>
            <a:r>
              <a:rPr lang="nl-NL" dirty="0" smtClean="0"/>
              <a:t>Eenheid</a:t>
            </a:r>
            <a:endParaRPr lang="nl-NL" dirty="0"/>
          </a:p>
        </p:txBody>
      </p:sp>
      <p:sp>
        <p:nvSpPr>
          <p:cNvPr id="5" name="Ovale toelichting 4"/>
          <p:cNvSpPr/>
          <p:nvPr/>
        </p:nvSpPr>
        <p:spPr>
          <a:xfrm>
            <a:off x="7127776" y="3982226"/>
            <a:ext cx="2016224" cy="1224136"/>
          </a:xfrm>
          <a:prstGeom prst="wedgeEllipseCallout">
            <a:avLst>
              <a:gd name="adj1" fmla="val -128068"/>
              <a:gd name="adj2" fmla="val -6944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X-as</a:t>
            </a:r>
          </a:p>
          <a:p>
            <a:pPr algn="ctr"/>
            <a:r>
              <a:rPr lang="nl-NL" dirty="0" smtClean="0"/>
              <a:t>Grootheid</a:t>
            </a:r>
          </a:p>
          <a:p>
            <a:pPr algn="ctr"/>
            <a:r>
              <a:rPr lang="nl-NL" dirty="0" smtClean="0"/>
              <a:t>Eenheid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949461" y="367629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Tijd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697596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 build="p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20688"/>
            <a:ext cx="6480720" cy="458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" y="-99392"/>
            <a:ext cx="962159" cy="476317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582"/>
            <a:ext cx="4839376" cy="428685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6" y="764704"/>
            <a:ext cx="7992888" cy="655699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403"/>
            <a:ext cx="9144000" cy="2582114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43" y="4630457"/>
            <a:ext cx="6430273" cy="390580"/>
          </a:xfrm>
          <a:prstGeom prst="rect">
            <a:avLst/>
          </a:prstGeom>
        </p:spPr>
      </p:pic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6" y="5373511"/>
            <a:ext cx="8802329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1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2940"/>
            <a:ext cx="943107" cy="514422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53136"/>
            <a:ext cx="8251228" cy="1091324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8424"/>
            <a:ext cx="8064896" cy="1375346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8748464" cy="213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4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914528" cy="562053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95952"/>
            <a:ext cx="4753639" cy="504896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6" y="5229200"/>
            <a:ext cx="8856984" cy="713642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1" y="980728"/>
            <a:ext cx="9144000" cy="258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8158487" cy="456322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3515497" cy="3714047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19" y="5373216"/>
            <a:ext cx="7667583" cy="127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4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68" y="404664"/>
            <a:ext cx="895475" cy="504896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68" y="1023651"/>
            <a:ext cx="8676456" cy="735749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92896"/>
            <a:ext cx="5869508" cy="632101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05064"/>
            <a:ext cx="4508899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7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" y="-99392"/>
            <a:ext cx="990738" cy="514422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9363"/>
            <a:ext cx="2919282" cy="6508400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7" y="1618906"/>
            <a:ext cx="4658375" cy="381053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70" y="1988839"/>
            <a:ext cx="3801006" cy="495369"/>
          </a:xfrm>
          <a:prstGeom prst="rect">
            <a:avLst/>
          </a:prstGeom>
        </p:spPr>
      </p:pic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2968"/>
            <a:ext cx="4639323" cy="523948"/>
          </a:xfrm>
          <a:prstGeom prst="rect">
            <a:avLst/>
          </a:prstGeom>
        </p:spPr>
      </p:pic>
      <p:pic>
        <p:nvPicPr>
          <p:cNvPr id="8" name="Afbeelding 7" descr="Schermopnam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5" y="699441"/>
            <a:ext cx="3934374" cy="381053"/>
          </a:xfrm>
          <a:prstGeom prst="rect">
            <a:avLst/>
          </a:prstGeom>
        </p:spPr>
      </p:pic>
      <p:pic>
        <p:nvPicPr>
          <p:cNvPr id="9" name="Afbeelding 8" descr="Schermopnam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8" y="980728"/>
            <a:ext cx="1390844" cy="352474"/>
          </a:xfrm>
          <a:prstGeom prst="rect">
            <a:avLst/>
          </a:prstGeom>
        </p:spPr>
      </p:pic>
      <p:pic>
        <p:nvPicPr>
          <p:cNvPr id="12" name="Afbeelding 11" descr="Schermopnam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68" y="4185084"/>
            <a:ext cx="5112567" cy="504056"/>
          </a:xfrm>
          <a:prstGeom prst="rect">
            <a:avLst/>
          </a:prstGeom>
        </p:spPr>
      </p:pic>
      <p:pic>
        <p:nvPicPr>
          <p:cNvPr id="13" name="Afbeelding 12" descr="Schermopnam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54" y="4689140"/>
            <a:ext cx="2074362" cy="1957943"/>
          </a:xfrm>
          <a:prstGeom prst="rect">
            <a:avLst/>
          </a:prstGeom>
        </p:spPr>
      </p:pic>
      <p:pic>
        <p:nvPicPr>
          <p:cNvPr id="14" name="Afbeelding 13" descr="Schermopnam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9" y="2662169"/>
            <a:ext cx="4620270" cy="447738"/>
          </a:xfrm>
          <a:prstGeom prst="rect">
            <a:avLst/>
          </a:prstGeom>
        </p:spPr>
      </p:pic>
      <p:pic>
        <p:nvPicPr>
          <p:cNvPr id="15" name="Afbeelding 14" descr="Schermopnam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1" y="3104718"/>
            <a:ext cx="4496428" cy="447738"/>
          </a:xfrm>
          <a:prstGeom prst="rect">
            <a:avLst/>
          </a:prstGeom>
        </p:spPr>
      </p:pic>
      <p:pic>
        <p:nvPicPr>
          <p:cNvPr id="16" name="Afbeelding 15" descr="Schermopnam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1" y="3537651"/>
            <a:ext cx="2705478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9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23" y="122583"/>
            <a:ext cx="905001" cy="657317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40" y="274571"/>
            <a:ext cx="7487696" cy="514422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48" y="1061981"/>
            <a:ext cx="8276684" cy="2589117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74298"/>
            <a:ext cx="8561270" cy="562814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70" y="4840171"/>
            <a:ext cx="907004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7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6" y="3620592"/>
            <a:ext cx="6258799" cy="914528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-170169"/>
            <a:ext cx="5925377" cy="3886743"/>
          </a:xfrm>
          <a:prstGeom prst="rect">
            <a:avLst/>
          </a:prstGeom>
        </p:spPr>
      </p:pic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74088"/>
            <a:ext cx="3257935" cy="522663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81" y="4509120"/>
            <a:ext cx="8908679" cy="1145402"/>
          </a:xfrm>
          <a:prstGeom prst="rect">
            <a:avLst/>
          </a:prstGeom>
        </p:spPr>
      </p:pic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47089"/>
            <a:ext cx="5976663" cy="121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3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798301" cy="11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6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131</Words>
  <Application>Microsoft Office PowerPoint</Application>
  <PresentationFormat>Diavoorstelling (4:3)</PresentationFormat>
  <Paragraphs>54</Paragraphs>
  <Slides>72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72</vt:i4>
      </vt:variant>
    </vt:vector>
  </HeadingPairs>
  <TitlesOfParts>
    <vt:vector size="73" baseType="lpstr">
      <vt:lpstr>Kantoorthema</vt:lpstr>
      <vt:lpstr>Examentraining  Spekkenrace</vt:lpstr>
      <vt:lpstr>Spekken race Examen VMBO Kader 2019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Even iets over grafieken…….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Merletcollege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Hendriks, Antoinette</dc:creator>
  <cp:lastModifiedBy>Hendriks, Antoinette</cp:lastModifiedBy>
  <cp:revision>24</cp:revision>
  <dcterms:created xsi:type="dcterms:W3CDTF">2019-03-27T07:48:17Z</dcterms:created>
  <dcterms:modified xsi:type="dcterms:W3CDTF">2019-03-27T14:10:52Z</dcterms:modified>
</cp:coreProperties>
</file>